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D49A5-DE9D-4E14-9512-626D54B0A4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C09BE-1599-45BD-9B8D-E0C2071B7B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information of the recognized TGF-beta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A915C-2557-4548-BFB0-2F90DCB27E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Summary information of the recognized TGF-beta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3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Summary information of the recognized TGF-beta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2024-05-19T09:59:13Z</dcterms:modified>
</cp:coreProperties>
</file>