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93872-F020-4516-A22C-D08D56FEF5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164D5-E272-4D09-8F3C-4F59A8AF37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Building a filter with two components: include results for ‘Family’ entry types that comprise signatures from Pfam.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B56F1-FE2D-482B-9E37-C29657386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Building a filter with two components: include results for ‘Family’ entry types that comprise signatures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5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Building a filter with two components: include results for ‘Family’ entry types that comprise signatures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2024-05-07T10:26:13Z</dcterms:modified>
</cp:coreProperties>
</file>