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758F4-FB63-4168-9C03-75C81F838B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4E427E-9F24-458D-B1DB-1EEE3E05D2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snapshot displaying the usage of ‘Aln Browser’, where users need to select the reference strain, the start position, the end position and the strains to be put in alignment. If clicking on the button ‘Retrieve Alignment’, a multiple alignment of selected strains will be shown below. If clicking on ‘Make Tree’, a phylogenetic tree will be built basing on the alignment and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BC8A6-5DCE-4C6B-AF1C-0057716438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baaa070, </a:t>
            </a:r>
            <a:r>
              <a:rPr lang="en-US" altLang="en-US" sz="1000">
                <a:solidFill>
                  <a:srgbClr val="333333"/>
                </a:solidFill>
                <a:hlinkClick r:id="rId3"/>
              </a:rPr>
              <a:t>https://doi.org/10.1093/database/baaa070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snapshot displaying the usage of ‘Aln Browser’, where users need to select the reference strain, the start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snapshot displaying the usage of ‘Aln Browser’, where users need to select the reference strain, the start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2024-05-19T13:42:44Z</dcterms:modified>
</cp:coreProperties>
</file>