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EF470-7708-475E-AD3F-E349295028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8D9298-3C72-4289-8173-4FA60825B2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Strategic geographical location of Tunisia in the Mediterranean basin and map of the main potential halophyte locations in Tunisia (Chotts, lakes, Sabkhas and coastal zones).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A59A0-1CEB-42DF-8973-1918D1161C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Strategic geographical location of Tunisia in the Mediterranean basin and map of the main potential halophyte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88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Strategic geographical location of Tunisia in the Mediterranean basin and map of the main potential halophyte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2024-05-17T06:38:25Z</dcterms:modified>
</cp:coreProperties>
</file>