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496F6-F03E-4540-8DF8-0870B5AE7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22DD1-BCFB-49B8-BEFF-EFB2E8F03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task showing the title, description, assigned users and cast votes on the left. The right side shows the task log and the comment input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0603D-252B-44A6-9AF7-7C75F229D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of a task showing the title, description, assigned users and cast votes on the left.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6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of a task showing the title, description, assigned users and cast votes on the left.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2024-05-19T22:56:06Z</dcterms:modified>
</cp:coreProperties>
</file>