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6C7B3-0193-48B8-A13F-962E3287DE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CC355-3295-4A2F-BE44-49C4A7A122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data curation in DGPD database. Experimentally validated GRAs are classified as the group of ‘confirmed GRAs’ (with blue arrows). Highly suspected GRAs existing in the main text or attachment of literature are included in the group of ‘likely GRAs’ (with orange arrows). Homologous proteins of known dense granule proteins in PlasmoDB and ToxoDB database are included in the group of ‘predicted GRAs’ (with green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D31FE-E5B0-422C-9F24-F004C1F572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data curation in DGPD database. Experimentally validated GRAs are classified as the group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for data curation in DGPD database. Experimentally validated GRAs are classified as the group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2024-05-08T01:05:15Z</dcterms:modified>
</cp:coreProperties>
</file>