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3A010A-1A0D-49A9-AAA5-F2C678C72C4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87598-509B-4546-9171-C70019A665F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Mouse and human anatomy ontology terms, and corresponding matched sets of terms, at start of study (A), after extension and harmonization of the ontologies (B) and after recent updates to the files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D6808-4AF1-4FE2-8649-71BE713C989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Task-specific performance features at the time of the tools evaluation. Since that time, both OBO-Edit and Protégé have added functionality in the form of new features as well as with plug-ins.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D6808-4AF1-4FE2-8649-71BE713C989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Preliminary identification of equivalent terms using a combination of automated and manual curation approaches.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D6808-4AF1-4FE2-8649-71BE713C989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 of the extension and harmonization process. (A) Representation of the urinary bladder in the MA (left) and NCIt (right) prior to the revision process. Terms in black, linked by blue lines, represent matched sets of terms; terms in red are those not shared by the other ontology. (B) Urinary bladder concept subtrees after extension and harmonization of the ontologies. Terms in blue are those that have been added, with blue lines indicating corresponding terms in the other ontology.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D6808-4AF1-4FE2-8649-71BE713C989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Summary of results from cross-analysis using Uberon xrefs.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D6808-4AF1-4FE2-8649-71BE713C989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bar066, </a:t>
            </a:r>
            <a:r>
              <a:rPr lang="en-US" altLang="en-US" sz="1000">
                <a:solidFill>
                  <a:srgbClr val="333333"/>
                </a:solidFill>
                <a:hlinkClick r:id="rId3"/>
              </a:rPr>
              <a:t>https://doi.org/10.1093/database/bar066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Mouse and human anatomy ontology terms, and corresponding matched sets of terms, at start of study (A),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70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bar066, </a:t>
            </a:r>
            <a:r>
              <a:rPr lang="en-US" altLang="en-US" sz="1000">
                <a:solidFill>
                  <a:srgbClr val="333333"/>
                </a:solidFill>
                <a:hlinkClick r:id="rId3"/>
              </a:rPr>
              <a:t>https://doi.org/10.1093/database/bar066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Task-specific performance features at the time of the tools evaluation. Since that time, both OBO-Edit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03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bar066, </a:t>
            </a:r>
            <a:r>
              <a:rPr lang="en-US" altLang="en-US" sz="1000">
                <a:solidFill>
                  <a:srgbClr val="333333"/>
                </a:solidFill>
                <a:hlinkClick r:id="rId3"/>
              </a:rPr>
              <a:t>https://doi.org/10.1093/database/bar066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Preliminary identification of equivalent terms using a combination of automated and manual curation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3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bar066, </a:t>
            </a:r>
            <a:r>
              <a:rPr lang="en-US" altLang="en-US" sz="1000">
                <a:solidFill>
                  <a:srgbClr val="333333"/>
                </a:solidFill>
                <a:hlinkClick r:id="rId3"/>
              </a:rPr>
              <a:t>https://doi.org/10.1093/database/bar066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 of the extension and harmonization process. (A) Representation of the urinary bladder in the 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681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bar066, </a:t>
            </a:r>
            <a:r>
              <a:rPr lang="en-US" altLang="en-US" sz="1000">
                <a:solidFill>
                  <a:srgbClr val="333333"/>
                </a:solidFill>
                <a:hlinkClick r:id="rId3"/>
              </a:rPr>
              <a:t>https://doi.org/10.1093/database/bar066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Summary of results from cross-analysis using Uberon xrefs.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11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3. Mouse and human anatomy ontology terms, and corresponding matched sets of terms, at start of study (A), after ...</vt:lpstr>
      <vt:lpstr>Figure 2. Task-specific performance features at the time of the tools evaluation. Since that time, both OBO-Edit and ...</vt:lpstr>
      <vt:lpstr>Figure 1. Preliminary identification of equivalent terms using a combination of automated and manual curation ...</vt:lpstr>
      <vt:lpstr>Figure 4. Example of the extension and harmonization process. (A) Representation of the urinary bladder in the MA ...</vt:lpstr>
      <vt:lpstr>Figure 5. Summary of results from cross-analysis using Uberon xrefs.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2024-05-19T13:12:00Z</dcterms:modified>
</cp:coreProperties>
</file>