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86F9A-D410-4010-A585-B8ECA3FA37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769A4A-2875-4E8C-8E1A-7AEAA82238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Distribution of documents having a mutation identified by at least one of four mutation detection tools. Relevant: documents labelled as relevant for PPIm in the training set, otherwise non-relevant. Mutations found: documents have a mutation mention identified by at least one of the tools, otherwise no mutations found. The y-axis corresponds to the proportion relative to the relevant or non-relevant document collections, respectively. For instance, almost 70% of non-relevant documents (1628 out of 2353) have no detected mutation mentions. (b) Distribution of relevant documents having mutations identified by individual tools; y = 1729 is the total number of relevant documents, in which we would expect to have at least one mutation mentioned per task definition.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Comparative F1 scores for boosting logistic regression over the training and testing sets. The legend shows the features used in the training set and the corresponding columns are presented in the testing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the probability of documents having interactions identified by PIE the search. The x-axis displays the probability score output by PIE the search (normalized to [0, 1]); a higher score indicates higher probability of having interaction. The y-axis reflects the number of documents. (a) and (b) represent the distribution for non-relevant (blue) and relevant documents (orange),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Venn diagram showing the differences in the gene entity annotations over the PPIm dataset. An entity annotation is regarded as a triple (document id, character span, entity id). The three sets are the set of annotations given in the task dataset (Task) and from the two entity annotators namely Pubtator and GNormPlus (GNorm).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Algorithm 1 </a:t>
            </a:r>
            <a:r>
              <a:rPr lang="en-US" altLang="en-US">
                <a:latin typeface="Arial" pitchFamily="34" charset="0"/>
                <a:ea typeface="Arial" pitchFamily="34" charset="0"/>
              </a:rPr>
              <a:t>The algorithm measures the 'impact' of a sentence. If there is a co-occurrence relationship, identified either using intersection, union or complement as mentioned in Counting-based category, it firstly calculates the mutation and interaction scores by summing the total mentions and normalising to [0, 1]. Then it calculates the impact score based on the weight of mutation and interaction scores (α and β). The default weights are 0.5, meaning that mutations and interactions are equally important.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Illustration of the (partial) dependency graph for the sentence `This result indicates that LAF1 and HFR1 function in largely independent pathways’. The entities (genes) are shown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Impact of choice of threshold N = number of sentences containing a given protein pair on performance of heuristic co-occurrence approach on the test data set, for (a) automated protein/gene named entity recognition and (b) oracle protein named entity recognition scenarios.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proportion of relevant documents containing individual mutation terms, across training and testing data sets. The terms (or the groups of terms) are mentioned in the model development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proportion of non-relevant documents containing individual mutation terms, across training and testing data sets. The terms (or the groups of terms) are mentioned in the model development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Venn representation on number of documents have been identified having mutations using a combination of BioNLP tools and term lists. The left side shows the results on the training set: (a) for relevant documents and (b) for non-relevant documents; the right side (c) and (d) shows the results for relevant documents and non-relevant documents respectively in the testing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810-5AE9-4BB3-8CD6-1AC83D5A65B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Distribution of documents having a mutation identified by at least one of four mutation detection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103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Comparative F1 scores for boosting logistic regression over the training and testing sets. The legend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68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the probability of documents having interactions identified by PIE the search. The x-axis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40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Venn diagram showing the differences in the gene entity annotations over the PPIm dataset. An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65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Algorithm 1 </a:t>
            </a:r>
            <a:r>
              <a:rPr lang="en-US" altLang="en-US" b="0"/>
              <a:t>The algorithm measures the 'impact' of a sentence. If there is a co-occurrence relationship,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302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Illustration of the (partial) dependency graph for the sentence `This result indicates that LAF1 and HFR1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646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Impact of choice of threshold N = number of sentences containing a given protein pair on performance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344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proportion of relevant documents containing individual mutation terms, across training and testing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683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proportion of non-relevant documents containing individual mutation terms, across training and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218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Venn representation on number of documents have been identified having mutations using a 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99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(a) Distribution of documents having a mutation identified by at least one of four mutation detection tools. ...</vt:lpstr>
      <vt:lpstr>Figure 2 Distribution of the probability of documents having interactions identified by PIE the search. The x-axis ...</vt:lpstr>
      <vt:lpstr>Figure 3 Venn diagram showing the differences in the gene entity annotations over the PPIm dataset. An entity ...</vt:lpstr>
      <vt:lpstr>Algorithm 1 The algorithm measures the 'impact' of a sentence. If there is a co-occurrence relationship, identified ...</vt:lpstr>
      <vt:lpstr>Figure 4 Illustration of the (partial) dependency graph for the sentence `This result indicates that LAF1 and HFR1 ...</vt:lpstr>
      <vt:lpstr>Figure 5 Impact of choice of threshold N = number of sentences containing a given protein pair on performance of ...</vt:lpstr>
      <vt:lpstr>Figure 6 The proportion of relevant documents containing individual mutation terms, across training and testing data ...</vt:lpstr>
      <vt:lpstr>Figure 7 The proportion of non-relevant documents containing individual mutation terms, across training and testing ...</vt:lpstr>
      <vt:lpstr>Figure 8 A Venn representation on number of documents have been identified having mutations using a combination of ...</vt:lpstr>
      <vt:lpstr>Figure 9 Comparative F1 scores for boosting logistic regression over the training and testing sets. The legend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2024-05-16T01:44:46Z</dcterms:modified>
</cp:coreProperties>
</file>