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8D53A-CE11-4F4C-AA7F-559B342E30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3F532-0ECF-433E-A02B-37F729494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Sample notification text for an updated gene. (b) Sample notification text for an updated pathway. Underlined text are hyperlinks to BioCyc pages.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B36DD-6B2F-4B43-B5FA-AE18BCC70E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Sample notification text for an updated gene. (b) Sample notification text for an updated pathway.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71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Sample notification text for an updated gene. (b) Sample notification text for an updated pathway.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2024-05-12T23:10:12Z</dcterms:modified>
</cp:coreProperties>
</file>