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DCB58A-B59D-43D7-9726-424DEA42E5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F34AD-51D4-4234-944F-541F4C7DB2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Framework of several search criteria for each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373852-3E64-4D84-8BB0-3D89753F64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Framework of several search criteria for each species.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483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Framework of several search criteria for each species.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2024-05-14T02:01:10Z</dcterms:modified>
</cp:coreProperties>
</file>