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30BC4-6597-4BC0-9799-C6525928DE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2C2A0-92B6-45B1-AD45-D8C7587DD3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depicting the data visualization using integrated UCSC genome browser and the tabulated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918C6-7997-467E-8DCB-20A65DBFFE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Screen shot depicting the data visualization using integrated UCSC genome browser and the tabulated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795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Screen shot depicting the data visualization using integrated UCSC genome browser and the tabulated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2024-05-19T21:35:21Z</dcterms:modified>
</cp:coreProperties>
</file>