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C5F23-129F-4FB4-8988-D5EAB4B596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66604-525D-4DF3-A5FC-5A4F306A6E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‘MapViewer’ tool available at CarrotOmics. (A) Links to video and text tutorials on use of ‘MapViewer’. (B) Linkage map display from Y2 QTL mapping study. (C) Information about QTL displayed on interactive ‘MapViewer’ plot. (D) Physical positions for markers flanking Y2 locus. (E) Information about the study used to create the linkage 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6FE04-8B0D-430E-824F-1C27407851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‘MapViewer’ tool available at CarrotOmics. (A) Links to video and text tutorials on use of ‘MapViewer’.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‘MapViewer’ tool available at CarrotOmics. (A) Links to video and text tutorials on use of ‘MapViewer’.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2024-07-27T03:57:53Z</dcterms:modified>
</cp:coreProperties>
</file>