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7A963D-994E-4535-B4A5-465DDC1EB6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CE711A-881D-4A51-AE16-0801BB6A70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comparison of ASL with different hyper-parameters.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8C8F36-CB70-43B1-A257-E086403029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comparison of ASL with different hyper-parameters.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517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comparison of ASL with different hyper-parameters.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2024-05-05T23:09:40Z</dcterms:modified>
</cp:coreProperties>
</file>