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F64C8-A522-46FB-A70A-2F24D55548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B5B47-37D8-4A61-8200-5B51908D60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the ‘Advanced search’ module of TRustDB; users can search the database using specific keywords, protein IDs and/or other genomic information of the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F3751-CC7C-4089-8AAD-AE4E22D1EA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 snapshot of the ‘Advanced search’ module of TRustDB; users can search the database using specific keywords,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92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 snapshot of the ‘Advanced search’ module of TRustDB; users can search the database using specific keywords,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2024-05-15T23:30:10Z</dcterms:modified>
</cp:coreProperties>
</file>