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32D7E7-2976-4CB2-91DA-42DE1F728A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0E0C81-985B-4477-8FA3-5A43866090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Original assay design pattern (3).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141208-719E-488B-ABB7-64DAE0349A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assay patterns. (A). The general assay pattern logically connects the most commonly needed assay annotations. (B). The analyte assay pattern is distinguished by always including a specific ‘material entity’ playing the ‘analyte’ role. Note that ‘anon’ stands for ‘anonymous node’, which represents a multi-component axiom that a given class is a subclass of.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141208-719E-488B-ABB7-64DAE0349A9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Original assay design pattern (3).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5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New assay patterns. (A). The general assay pattern logically connects the most commonly needed assay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379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Original assay design pattern (3).
</vt:lpstr>
      <vt:lpstr>Figure 2. New assay patterns. (A). The general assay pattern logically connects the most commonly needed assay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2024-05-19T08:28:35Z</dcterms:modified>
</cp:coreProperties>
</file>