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834B4-0C5D-4D88-B485-3EA1087ACB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C8C53-2915-4D83-8B6C-08D20BB1C4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Original assay design pattern (3).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608B10-F5BA-4068-8CC0-54E56EFF90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assay patterns. (A). The general assay pattern logically connects the most commonly needed assay annotations. (B). The analyte assay pattern is distinguished by always including a specific ‘material entity’ playing the ‘analyte’ role. Note that ‘anon’ stands for ‘anonymous node’, which represents a multi-component axiom that a given class is a subclass of.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608B10-F5BA-4068-8CC0-54E56EFF905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Original assay design pattern (3).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5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New assay patterns. (A). The general assay pattern logically connects the most commonly needed assay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379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Original assay design pattern (3).
</vt:lpstr>
      <vt:lpstr>Figure 2. New assay patterns. (A). The general assay pattern logically connects the most commonly needed assay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2024-05-15T08:46:02Z</dcterms:modified>
</cp:coreProperties>
</file>