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CF842-0611-4635-A99C-1DDBAAC595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D35185-110B-4748-8AE3-26736934E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Survey results on the (A) time spent, (B), commercial interest and (C) motivation and outcomes of DrugProt participants.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3A40FD-3944-4EA2-A9BA-2B182FA7A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18. </a:t>
            </a:r>
            <a:r>
              <a:rPr lang="en-US" altLang="en-US" b="0"/>
              <a:t>Survey results on the (A) time spent, (B), commercial interest and (C) motivation and outcomes of DrugProt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507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18. Survey results on the (A) time spent, (B), commercial interest and (C) motivation and outcomes of DrugProt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2024-05-19T03:16:38Z</dcterms:modified>
</cp:coreProperties>
</file>