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A83BC-BC42-4FEB-AB2C-6EFD5EA298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91B48-7D1C-445F-8E01-976482F2AD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sequence labeling system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A357B-5DF3-4C9C-8704-CEA750F833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Hierarchical sequence labeling system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421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Hierarchical sequence labeling system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2024-05-20T04:58:29Z</dcterms:modified>
</cp:coreProperties>
</file>