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CBB56-D518-464C-8BD2-FE239E3DC7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AE013-2E0C-4BEE-ADE8-75BEAE2D99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Overall workflow of the BiTeM/SIBtex system for BioCreative IV GO task. First (subtask A ), given a full text and a protein name, the system extracts relevant sentences for GO curation. Then (subtask B ), given these relevant sentences, the system predicts relevant GO concepts for curation. For both subtasks, the system uses machine learning, thanks to KB designed from the BioCreative training data and GOA.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722B8-80C0-47DA-A560-E87F98D46C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bau088, </a:t>
            </a:r>
            <a:r>
              <a:rPr lang="en-US" altLang="en-US" sz="1000">
                <a:solidFill>
                  <a:srgbClr val="333333"/>
                </a:solidFill>
                <a:hlinkClick r:id="rId3"/>
              </a:rPr>
              <a:t>https://doi.org/10.1093/database/bau088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workflow of the BiTeM/SIBtex system for BioCreative IV GO task. First (subtask A ), given a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0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workflow of the BiTeM/SIBtex system for BioCreative IV GO task. First (subtask A ), given a full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2024-05-20T20:51:19Z</dcterms:modified>
</cp:coreProperties>
</file>