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272580-60CE-4A1B-957E-A2138F58CE6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81A53E-685E-45A2-B711-619BF5E4CC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SymGenDB’s new MetaDAGs module. In this example, we search for the symbionts of the genus ‘Buchnera’. The output is a list of organisms as bacterial strains, as well as the joint (pan) or intersecting (core) metabolism of the strains resulted in the search, included in the taxonomic level ‘genus’ (in bold). It is important to denote that in the case of the ‘pan’ and ‘core’ interacting metabolism, not only the genomes of the bacterial strains resulting from the search are presented. The complete set of strains of the same genus available in SymGenDB constitutes these MetaDAGs.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4D6905-EA49-44FD-B024-CC68812ED66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baz160, </a:t>
            </a:r>
            <a:r>
              <a:rPr lang="en-US" altLang="en-US" sz="1000">
                <a:solidFill>
                  <a:srgbClr val="333333"/>
                </a:solidFill>
                <a:hlinkClick r:id="rId3"/>
              </a:rPr>
              <a:t>https://doi.org/10.1093/database/baz160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SymGenDB’s new MetaDAGs module. In this example, we search for the symbionts of the genus ‘Buchnera’.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17700" y="1371600"/>
            <a:ext cx="529708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SymGenDB’s new MetaDAGs module. In this example, we search for the symbionts of the genus ‘Buchnera’.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2024-05-19T21:35:15Z</dcterms:modified>
</cp:coreProperties>
</file>