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52768-0C77-4E61-9A4A-F03C44F83E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2C6CE-54BC-45E8-AB36-3330D79A23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Timeline of the evaluation workflow followed by EFSA for FE preparations following the new harmonization regulations, being 1331/2008, 1332/2008, 1333/2008 and 1334/2008. Additional relevant regulations, statements and amendments are also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A7A17-F33B-445E-AABF-BAF83AC79A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Timeline of the evaluation workflow followed by EFSA for FE preparations following the new harmonization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17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Timeline of the evaluation workflow followed by EFSA for FE preparations following the new harmonization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2024-05-15T21:10:19Z</dcterms:modified>
</cp:coreProperties>
</file>