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2D840-10C9-4BB8-AD99-15E45465C1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CD547-8356-4781-B3B5-E4D8304D6A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Exon (A) and intron (B) length distributions considering GeneBase 1.1 Human ‘Gene_Table’ records with a ‘VALIDATED’ or ‘REVIEWED’ RefSeq status, with an ‘NM_’ (protein-coding RNAs, continuous lines) or ‘NR_’ (non-coding RNAs, dotted lines) type of corresponding RefSeq RNA accession number, belonging to ‘REVIEWED’ or ‘VALIDATED’ genes excluding those not in current annotation release.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8B118-24BE-4756-9902-73EA96698A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Exon (A) and intron (B) length distributions considering GeneBase 1.1 Human ‘Gene_Table’ records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59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Exon (A) and intron (B) length distributions considering GeneBase 1.1 Human ‘Gene_Table’ records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2024-05-20T17:59:23Z</dcterms:modified>
</cp:coreProperties>
</file>