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FD13E-C905-4EC1-B4E8-440E5C12F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83AB5-55DE-4983-BC42-9819E5E100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among tables in subdatabase chip, dbsnp and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5E0EA-9BA6-4FB3-BDCA-0177A82C9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relationship among tables in subdatabase chip, dbsnp and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1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relationship among tables in subdatabase chip, dbsnp and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2024-05-07T08:14:25Z</dcterms:modified>
</cp:coreProperties>
</file>