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46573-D0B2-4AEE-9041-E760C6F6DE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83168-76DF-4329-A1B9-6FE77A2CC1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Preferences for rewards (Q27).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31568-8F47-4704-B7C7-5809603CD5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14. </a:t>
            </a:r>
            <a:r>
              <a:rPr lang="en-US" altLang="en-US" b="0"/>
              <a:t>Preferences for rewards (Q27).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134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14. Preferences for rewards (Q27).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2024-05-06T10:56:12Z</dcterms:modified>
</cp:coreProperties>
</file>