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A7652B-74EC-4FF0-BCDE-CAD2AE562E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5A2692-36B4-47C9-B1A4-141C7EBFAF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frequency plot of the number of drugs targeting a specific gene. The x-axis indicates the number of drugs targeting a specific gene, and y-axis indicates the number of target genes. In this figure, only the genes with less than 20 related drugs are shown which account for 73% of the target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26DED6-C8D4-41B2-94BA-E8FB871F2B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 frequency plot of the number of drugs targeting a specific gene. The x-axis indicates the number of drugs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18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 frequency plot of the number of drugs targeting a specific gene. The x-axis indicates the number of drugs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2024-05-03T04:11:02Z</dcterms:modified>
</cp:coreProperties>
</file>