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442B21-A9BD-435A-91CF-C6C565A0B4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09A218-B7F3-4CCF-9AB5-408DB65898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IAAs in eight annotation dimensions. This figure shows the IAAs (mean ± SEM) for eight dimensions in Round 1 and 2 annotations. The IAAs of Round 1 are shown in white bars and the agreements of Round 2 are black bars. The asterisk brackets added above the bars indicate statistically significant differences. Error bar represents the standard error of mean. The x-axis labels the eight annotation dimensions, and y-axis represents the IAA.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23D63C-414C-48D2-B7D9-04A73080F1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IAAs in eight annotation dimensions. This figure shows the IAAs (mean ± SEM) for eight dimensions in Round 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298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IAAs in eight annotation dimensions. This figure shows the IAAs (mean ± SEM) for eight dimensions in Round 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2024-04-29T08:06:36Z</dcterms:modified>
</cp:coreProperties>
</file>