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6360DB-BCA8-4583-B698-0B76F91C0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765450-42DC-4A87-B8A5-7BEBD094F1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software applications in BarleyVarDB. (a) Example of gene annotations of barley genome reference displayed in JBrowse. (b) Search interface of barley reference genome blast server. (c) Example of primer designs in barley using primer3plus.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F71016-5001-49F2-9BC8-BF5BB2BEE7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baaa091, </a:t>
            </a:r>
            <a:r>
              <a:rPr lang="en-US" altLang="en-US" sz="1000">
                <a:solidFill>
                  <a:srgbClr val="333333"/>
                </a:solidFill>
                <a:hlinkClick r:id="rId3"/>
              </a:rPr>
              <a:t>https://doi.org/10.1093/database/baaa091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software applications in BarleyVarDB. (a) Example of gene annotations of barley genome reference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10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software applications in BarleyVarDB. (a) Example of gene annotations of barley genome reference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2024-05-19T14:40:34Z</dcterms:modified>
</cp:coreProperties>
</file>