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D4CB2F-95BC-4077-99B1-377096D5D4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3DC4C0-A685-48C0-9962-D69362EE42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New ontology report page. (A) This example of an ontology report page is for the disease term ‘hypertension’. The GViewer shows that RGD annotations to ‘hypertension’ have been made to genes, QTLs and strains. Part of the list of annotations is shown below the GViewer. (B) This display of the GViewer shows a scrollable slider (gray box) on chromosome X. The zoom pane shows an enlarged view of the part of the chromosome that the slider covers. Two genes (Ar and Cxcr3) and a QTL (Bp56) are identified in the zoom pane.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59781-0951-4980-8FE7-7D690120D2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bas016, </a:t>
            </a:r>
            <a:r>
              <a:rPr lang="en-US" altLang="en-US" sz="1000">
                <a:solidFill>
                  <a:srgbClr val="333333"/>
                </a:solidFill>
                <a:hlinkClick r:id="rId3"/>
              </a:rPr>
              <a:t>https://doi.org/10.1093/database/bas016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New ontology report page. (A) This example of an ontology report page is for the disease term ‘hypertension’.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626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New ontology report page. (A) This example of an ontology report page is for the disease term ‘hypertension’.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2024-05-12T05:23:50Z</dcterms:modified>
</cp:coreProperties>
</file>