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27523C-5C2B-47D5-B401-1D80B977BE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46745-2DFD-4C96-863B-9ED66B4606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statistics for the ArrayExpress data set. The score is computed as the total number of extracted annotations per experiment, and is plotted on the x-axis. Each MAGE-TAB field that contains one or more valid ontology terms increments the score by 1, whereas fields with terms such as ‘unknown’, ‘none’ and ‘N/A’ do not increment the score. The field ‘Biomaterial characteristics’ may contain several ontology annotation categories, and so may increment the score by more than 1. A higher annotation score indicates that an experiment is annotated more richly. The percentage of the data set with a given score is plotted on the y-axis. Data used in the figure was downloaded on 1 August 2011.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C2894-6CEF-4639-935C-2E253C69A7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Annotation statistics for the ArrayExpress data set. The score is computed as the total number of extracted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38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Annotation statistics for the ArrayExpress data set. The score is computed as the total number of extracted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2024-04-27T20:23:21Z</dcterms:modified>
</cp:coreProperties>
</file>