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10BC50-1325-43B2-804A-85FCE0B103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BBEDD-202D-42BB-A890-0F62F9D907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Physical properties analysis. Histogram showing the charge distribution of a selected capsid PDB ID, where Rin represents inner capsid radii and Rout represents outer capsid radii.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67B10-0967-4388-A21A-4C91B99989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Physical properties analysis. Histogram showing the charge distribution of a selected capsid PDB ID, where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27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Physical properties analysis. Histogram showing the charge distribution of a selected capsid PDB ID, where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2024-05-18T21:52:23Z</dcterms:modified>
</cp:coreProperties>
</file>