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96AD1A-4131-4E52-90F3-971F33A418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3AC10C-7CCD-4905-A267-F9280B4F39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PHILM2Web 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0E118E-5686-4DF0-981F-E8438C32C3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PHILM2Web web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80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PHILM2Web web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2024-05-06T12:42:55Z</dcterms:modified>
</cp:coreProperties>
</file>