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9CCE6F-5673-4067-B9B6-3553553785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71B2DD-B723-425B-B518-CBF8633F5C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of the number of genes and proteins referenced in ChagasDB in Homo sapiens, Mus musculus and Rattus norvegicus.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485E3D-5557-4266-92ED-65E9743A8B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Venn diagram of the number of genes and proteins referenced in ChagasDB in Homo sapiens, Mus musculus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571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Venn diagram of the number of genes and proteins referenced in ChagasDB in Homo sapiens, Mus musculus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2024-05-03T03:07:23Z</dcterms:modified>
</cp:coreProperties>
</file>