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D68EC4-06B5-4549-901B-545DC26D14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4C1D1B-7BCC-4EAB-B8CE-23937A1BCC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Homepage of the Gene Nomenclature Tool. Pre-loaded categories are displayed as hyperlinks. Individual genes or families of genes can be searched by the keyword search box. Genes that are scheduled to be reviewed in the future can be searched through the date search function.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E74FBC-63CB-4150-858E-E1BCC61AAA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bar002, </a:t>
            </a:r>
            <a:r>
              <a:rPr lang="en-US" altLang="en-US" sz="1000">
                <a:solidFill>
                  <a:srgbClr val="333333"/>
                </a:solidFill>
                <a:hlinkClick r:id="rId3"/>
              </a:rPr>
              <a:t>https://doi.org/10.1093/database/bar002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Homepage of the Gene Nomenclature Tool. Pre-loaded categories are displayed as hyperlinks. Individual genes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2188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Homepage of the Gene Nomenclature Tool. Pre-loaded categories are displayed as hyperlinks. Individual genes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2024-05-17T07:46:45Z</dcterms:modified>
</cp:coreProperties>
</file>