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FA8A8E-3769-460F-93F4-335F1CDC0C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BB382-E715-497B-9C68-D461FF0A48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GO annotation details for Drd2 displayed as summary text (A), table (B) or graph (C). Only a portion of each summary is shown. There are 175 annotations total.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6D26A-FDAB-420A-B9DC-11363B283F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The GO annotation details for Drd2 displayed as summary text (A), table (B) or graph (C). Only a portion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509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The GO annotation details for Drd2 displayed as summary text (A), table (B) or graph (C). Only a portion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2024-05-19T11:57:01Z</dcterms:modified>
</cp:coreProperties>
</file>