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08F13E-BD71-49AE-9CAC-3B38FC0500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1E7A7-1A3A-4580-89D5-0A4E0EF412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ImmuneData system architecture.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61A3B-5D5B-42F8-94D2-B7902F3E1D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Advanced search builder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61A3B-5D5B-42F8-94D2-B7902F3E1D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result page of basic search using ‘influenza’ as the keyword.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61A3B-5D5B-42F8-94D2-B7902F3E1D4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landing page of ImmuneData.org.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61A3B-5D5B-42F8-94D2-B7902F3E1D4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ImmuneData system architecture.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698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Advanced search builder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21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result page of basic search using ‘influenza’ as the keyword.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724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landing page of ImmuneData.org.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7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Overview of ImmuneData system architecture.
</vt:lpstr>
      <vt:lpstr>Figure 4. Advanced search builder page.
</vt:lpstr>
      <vt:lpstr>Figure 3. The result page of basic search using ‘influenza’ as the keyword.
</vt:lpstr>
      <vt:lpstr>Figure 2. The landing page of ImmuneData.org.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2024-04-29T15:13:16Z</dcterms:modified>
</cp:coreProperties>
</file>