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E70855-FD93-4ACF-B544-C56A48FD33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F9AB11-17CC-403D-AD97-7093E5CC38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Detailed information for each entry. (A) Basic information on the associations between lncRNA-mediated PCD and diseases. (B) Evidence of the associations between lncRNA-mediated PCD and diseases. (C) Subcellular locations of lncRNAs. (D) Table of the detailed information on subcellular locations.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AF1DD4-09B3-4405-B439-6BF86B7F52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Detailed information for each entry. (A) Basic information on the associations between lncRNA-mediated PCD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594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Detailed information for each entry. (A) Basic information on the associations between lncRNA-mediated PCD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2024-05-19T03:16:45Z</dcterms:modified>
</cp:coreProperties>
</file>