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A5DE18-24EF-4F6E-B220-9B05594268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2B212C-4EE3-4BC4-B2BB-505DA1505B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a single document with the feedback mode enabled (thumbs up/down).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B4BA8-E812-405B-B8B4-A2FAFAE8EA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Screenshot of a single document with the feedback mode enabled (thumbs up/down).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84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Screenshot of a single document with the feedback mode enabled (thumbs up/down).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2024-05-18T19:28:56Z</dcterms:modified>
</cp:coreProperties>
</file>