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724BD9-C146-43C8-927A-E35F6DBC2A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C62698-71F3-4552-BDD0-E7BC0EE2ED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outlining the architecture of CamRegBase 1.0.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A08528-D633-46F8-85EB-99AFA487CA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diagram outlining the architecture of CamRegBase 1.0.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08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diagram outlining the architecture of CamRegBase 1.0.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2024-05-19T09:20:56Z</dcterms:modified>
</cp:coreProperties>
</file>