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563060-8EC2-4C31-BFA8-EB21DA29A8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6702B8-0282-4563-911D-FCBDC985CE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Represents the refined 3D structures of MEV designs for each protein of all the studied mammarenavirus species. x-axis includes names of the MMV species, while y-axis shows the vaccine-targeted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0446B3-9777-4B21-BEC7-9DB5ED8A67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Represents the refined 3D structures of MEV designs for each protein of all the studied mammarenavirus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660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Represents the refined 3D structures of MEV designs for each protein of all the studied mammarenavirus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2024-05-19T13:57:33Z</dcterms:modified>
</cp:coreProperties>
</file>