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DBC578-B269-4BA9-90D8-FA503D73FA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1BE62C-6991-4DFB-9034-95B083E8FC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sizes in total words (log scale) of manual and automatic summaries. We show the size of automatic summaries generated from the complete article collection and from the TF-related articles. Also, we show the size of the automatic summaries with (redundancy) and without redundant sentences (no redundancy).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291FA-96A1-487D-8D75-A39B856401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Comparison of sizes in total words (log scale) of manual and automatic summaries. We show the size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13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Comparison of sizes in total words (log scale) of manual and automatic summaries. We show the size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2024-05-19T16:03:50Z</dcterms:modified>
</cp:coreProperties>
</file>