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7E3E3B-E444-4E80-BDEF-A8AB719DCC7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65CBBB-BDFE-4B76-960A-2027FE6145C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of a WSI and its associated ROIs. A fixed palette is used to mark the tumor subtype of the lesion.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2AAA7C-F271-4CB0-8E08-95121663D65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9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baac093,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https://doi.org/10.1093/database/baac093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Example of a WSI and its associated ROIs. A fixed palette is used to mark the tumor subtype of the lesion.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49908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Example of a WSI and its associated ROIs. A fixed palette is used to mark the tumor subtype of the lesion.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2024-05-02T06:18:52Z</dcterms:modified>
</cp:coreProperties>
</file>