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9111C1-56D3-4CA6-ABD0-67BEF2E45E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17B0A0-E559-4850-B267-DBB544E2D7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ASVs assigned to the different taxonomic levels (from order to species) when using ResBO, COins and MIDORI as reference. Numbers of assignments obtained using the BLAST+ (BL+) and fit-classifier sklearn (SK L) algorithms are specified too.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A7106C-0DC3-42BA-A648-49A4C0CC02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Number of ASVs assigned to the different taxonomic levels (from order to species) when using ResBO, COins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01900" y="1371600"/>
            <a:ext cx="41356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Number of ASVs assigned to the different taxonomic levels (from order to species) when using ResBO, COins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2024-05-06T17:10:31Z</dcterms:modified>
</cp:coreProperties>
</file>