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12A2F-8FF2-453C-8884-323E9F45DB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C7EED0-F4D4-427E-A54C-642B857F04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XXX RNA interacts with the DNA locus and forms contact #1. In the case of one-to-all methods, we see only the DNA-parts of the contacts, while in the case of all-to-all methods, we see both DNA-parts and RNA-parts of the contacts. Cis- and trans-migration is the migration of RNA within and outside the parent chromosome,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F76B2D-C66B-4EB0-A528-54A304FFD6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XXX RNA interacts with the DNA locus and forms contact #1. In the case of one-to-all methods, we see only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132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XXX RNA interacts with the DNA locus and forms contact #1. In the case of one-to-all methods, we see only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2024-05-04T04:03:09Z</dcterms:modified>
</cp:coreProperties>
</file>