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DF9E3-A789-4904-AE5E-ABB38AE7AB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6330A-C953-4537-A337-2557906DBF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entity relationship diagram of NPBS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6CC4A-61A3-40AF-A22F-6479547E2B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entity relationship diagram of NPBS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51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entity relationship diagram of NPBS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2024-05-19T13:42:44Z</dcterms:modified>
</cp:coreProperties>
</file>