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97F670-E61F-4E7B-970D-95591477C3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0B22D7-B1AC-4FFD-AD43-4DEFA3BF0F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A5F2E-66E7-47E5-923E-5C9E756BF9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2024-05-20T11:07:59Z</dcterms:modified>
</cp:coreProperties>
</file>