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D1E4DE-74A8-4966-AD0D-9E4943BB36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15D7A8-849D-49CF-881A-2C0B7E18E3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Clustal-Omega alignment of a customized search and visualized by MView.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163283-CDF9-4D8E-87DD-29C5D9010E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Clustal-Omega alignment of a customized search and visualized by MView.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830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Clustal-Omega alignment of a customized search and visualized by MView.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2024-05-06T21:24:54Z</dcterms:modified>
</cp:coreProperties>
</file>