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F76C11-2A6E-47FA-B215-E85AE76BE3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5A5EE6-4EC1-4924-8509-FBE77FEF41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Home page of the Halophytes.rnrt.tn website available in three languages: a: French, b: Arabic, c: English.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AE561E-57BE-46D9-8405-4F99776C72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(A) Home page of the Halophytes.rnrt.tn website available in three languages: a: French, b: Arabic, c: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044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(A) Home page of the Halophytes.rnrt.tn website available in three languages: a: French, b: Arabic, c: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2024-05-17T06:38:17Z</dcterms:modified>
</cp:coreProperties>
</file>