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070F76-F86B-43EA-A160-67127D1192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9900C-800B-4525-A2C8-38D4E9301C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E3822-F52F-4D5B-86C8-08F8DF31E5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pseudovirus and authentic virus neutralization assays strongly correlate. Correlations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2024-05-05T03:57:02Z</dcterms:modified>
</cp:coreProperties>
</file>