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5B00A7-1995-4BF3-B812-DA4B39DBEA4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1C475A-CE63-4574-810E-F4E90118899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Illustrating a case of an updated SCDO concept—The ‘Clinical Coding’ class.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7A0B4C-B1A6-43A5-A94E-21BC5DA5810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1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Illustrating a case of an updated SCDO concept—The ‘Clinical Coding’ class.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1590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Illustrating a case of an updated SCDO concept—The ‘Clinical Coding’ class.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2024-05-06T23:45:25Z</dcterms:modified>
</cp:coreProperties>
</file>