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1BF28-C78D-4AE3-A911-6552F6883A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698C6-785D-4600-8574-5E8CFCEAB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HIT design for the gene–mutation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F43E8-4C55-40FF-8665-E7617371A1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framework for hybrid curation.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F43E8-4C55-40FF-8665-E7617371A12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accuracy for static and dynamic Turker pools, removing mutations with nonlocal positions.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F43E8-4C55-40FF-8665-E7617371A12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HIT design for the gene–mutation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framework for hybrid curation.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0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Concept accuracy for static and dynamic Turker pools, removing mutations with nonlocal positions.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159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HIT design for the gene–mutation task.
</vt:lpstr>
      <vt:lpstr>Figure 2. Schematic framework for hybrid curation.
</vt:lpstr>
      <vt:lpstr>Figure 3. Concept accuracy for static and dynamic Turker pools, removing mutations with nonlocal positions.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2024-05-13T22:52:26Z</dcterms:modified>
</cp:coreProperties>
</file>