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659EE-980F-49E8-9D77-0F7CFA538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B9F2D-266D-46E4-8B23-7142D95A4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flowchart showing the procedure of building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4EF9C-D8BB-49A8-A2C2-80F5F9F78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flowchart showing the procedure of building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2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flowchart showing the procedure of building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2024-05-05T05:11:57Z</dcterms:modified>
</cp:coreProperties>
</file>